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49C14"/>
    <a:srgbClr val="113B6D"/>
    <a:srgbClr val="03787B"/>
    <a:srgbClr val="0C720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60" autoAdjust="0"/>
    <p:restoredTop sz="94624" autoAdjust="0"/>
  </p:normalViewPr>
  <p:slideViewPr>
    <p:cSldViewPr>
      <p:cViewPr varScale="1">
        <p:scale>
          <a:sx n="69" d="100"/>
          <a:sy n="69" d="100"/>
        </p:scale>
        <p:origin x="-140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400EE-6CAF-4C00-9D4C-7CA58747EA1B}" type="datetimeFigureOut">
              <a:rPr lang="ru-RU" smtClean="0"/>
              <a:t>04.06.2013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9973C5A5-75D7-4CE6-8994-D3A8946A02C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400EE-6CAF-4C00-9D4C-7CA58747EA1B}" type="datetimeFigureOut">
              <a:rPr lang="ru-RU" smtClean="0"/>
              <a:t>04.06.2013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3C5A5-75D7-4CE6-8994-D3A8946A02C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400EE-6CAF-4C00-9D4C-7CA58747EA1B}" type="datetimeFigureOut">
              <a:rPr lang="ru-RU" smtClean="0"/>
              <a:t>04.06.2013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3C5A5-75D7-4CE6-8994-D3A8946A02C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400EE-6CAF-4C00-9D4C-7CA58747EA1B}" type="datetimeFigureOut">
              <a:rPr lang="ru-RU" smtClean="0"/>
              <a:t>04.06.2013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9973C5A5-75D7-4CE6-8994-D3A8946A02C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400EE-6CAF-4C00-9D4C-7CA58747EA1B}" type="datetimeFigureOut">
              <a:rPr lang="ru-RU" smtClean="0"/>
              <a:t>04.06.2013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3C5A5-75D7-4CE6-8994-D3A8946A02C5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400EE-6CAF-4C00-9D4C-7CA58747EA1B}" type="datetimeFigureOut">
              <a:rPr lang="ru-RU" smtClean="0"/>
              <a:t>04.06.2013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3C5A5-75D7-4CE6-8994-D3A8946A02C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400EE-6CAF-4C00-9D4C-7CA58747EA1B}" type="datetimeFigureOut">
              <a:rPr lang="ru-RU" smtClean="0"/>
              <a:t>04.06.2013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9973C5A5-75D7-4CE6-8994-D3A8946A02C5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400EE-6CAF-4C00-9D4C-7CA58747EA1B}" type="datetimeFigureOut">
              <a:rPr lang="ru-RU" smtClean="0"/>
              <a:t>04.06.2013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3C5A5-75D7-4CE6-8994-D3A8946A02C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400EE-6CAF-4C00-9D4C-7CA58747EA1B}" type="datetimeFigureOut">
              <a:rPr lang="ru-RU" smtClean="0"/>
              <a:t>04.06.2013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3C5A5-75D7-4CE6-8994-D3A8946A02C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400EE-6CAF-4C00-9D4C-7CA58747EA1B}" type="datetimeFigureOut">
              <a:rPr lang="ru-RU" smtClean="0"/>
              <a:t>04.06.2013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3C5A5-75D7-4CE6-8994-D3A8946A02C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400EE-6CAF-4C00-9D4C-7CA58747EA1B}" type="datetimeFigureOut">
              <a:rPr lang="ru-RU" smtClean="0"/>
              <a:t>04.06.2013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3C5A5-75D7-4CE6-8994-D3A8946A02C5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BE400EE-6CAF-4C00-9D4C-7CA58747EA1B}" type="datetimeFigureOut">
              <a:rPr lang="ru-RU" smtClean="0"/>
              <a:t>04.06.2013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9973C5A5-75D7-4CE6-8994-D3A8946A02C5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карта рф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144000" cy="635795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1000" y="2643183"/>
            <a:ext cx="8458200" cy="1643073"/>
          </a:xfrm>
          <a:scene3d>
            <a:camera prst="obliqueBottomRight"/>
            <a:lightRig rig="threePt" dir="t"/>
          </a:scene3d>
        </p:spPr>
        <p:txBody>
          <a:bodyPr/>
          <a:lstStyle/>
          <a:p>
            <a:pPr algn="ctr"/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СИМВОЛЫ</a:t>
            </a:r>
            <a:b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</a:br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ГОСУДАРСТВА  рОССИЙСКОГО</a:t>
            </a:r>
            <a:endParaRPr lang="ru-RU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1000" y="0"/>
            <a:ext cx="8458200" cy="642918"/>
          </a:xfrm>
        </p:spPr>
        <p:txBody>
          <a:bodyPr>
            <a:normAutofit/>
          </a:bodyPr>
          <a:lstStyle/>
          <a:p>
            <a:pPr algn="ctr"/>
            <a:r>
              <a:rPr lang="ru-RU" sz="2800" b="1" i="1" dirty="0" smtClean="0">
                <a:solidFill>
                  <a:srgbClr val="FF0000"/>
                </a:solidFill>
              </a:rPr>
              <a:t>12июня – День России</a:t>
            </a:r>
            <a:endParaRPr lang="ru-RU" sz="2800" b="1" i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14744" y="6286520"/>
            <a:ext cx="5429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149C14"/>
                </a:solidFill>
              </a:rPr>
              <a:t>Методист МБОУ ДОД ЦДОД «Радуга» О.Н.Кравцова</a:t>
            </a:r>
            <a:endParaRPr lang="ru-RU" b="1" dirty="0">
              <a:solidFill>
                <a:srgbClr val="149C14"/>
              </a:solidFill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7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 accel="100000" fill="hold">
                                          <p:stCondLst>
                                            <p:cond delay="27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P104003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 descr="остро наш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1" cy="6858000"/>
          </a:xfrm>
          <a:prstGeom prst="rect">
            <a:avLst/>
          </a:prstGeom>
        </p:spPr>
      </p:pic>
      <p:pic>
        <p:nvPicPr>
          <p:cNvPr id="5" name="Рисунок 4" descr="обитель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8109" y="0"/>
            <a:ext cx="8766358" cy="5643578"/>
          </a:xfrm>
          <a:prstGeom prst="rect">
            <a:avLst/>
          </a:prstGeom>
        </p:spPr>
      </p:pic>
      <p:pic>
        <p:nvPicPr>
          <p:cNvPr id="6" name="Рисунок 5" descr="фестиваль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354" y="928670"/>
            <a:ext cx="8718258" cy="5786454"/>
          </a:xfrm>
          <a:prstGeom prst="rect">
            <a:avLst/>
          </a:prstGeom>
        </p:spPr>
      </p:pic>
      <p:pic>
        <p:nvPicPr>
          <p:cNvPr id="7" name="Рисунок 6" descr="школа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4282" y="321422"/>
            <a:ext cx="8715436" cy="6536578"/>
          </a:xfrm>
          <a:prstGeom prst="rect">
            <a:avLst/>
          </a:prstGeom>
        </p:spPr>
      </p:pic>
    </p:spTree>
  </p:cSld>
  <p:clrMapOvr>
    <a:masterClrMapping/>
  </p:clrMapOvr>
  <p:transition spd="slow"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оле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144000" cy="7086623"/>
          </a:xfrm>
          <a:prstGeom prst="rect">
            <a:avLst/>
          </a:prstGeom>
        </p:spPr>
      </p:pic>
      <p:pic>
        <p:nvPicPr>
          <p:cNvPr id="4" name="Рисунок 3" descr="поле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571744"/>
            <a:ext cx="5715008" cy="4286256"/>
          </a:xfrm>
          <a:prstGeom prst="rect">
            <a:avLst/>
          </a:prstGeom>
        </p:spPr>
      </p:pic>
      <p:pic>
        <p:nvPicPr>
          <p:cNvPr id="5" name="Рисунок 4" descr="поля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6690" y="0"/>
            <a:ext cx="9144000" cy="6858000"/>
          </a:xfrm>
          <a:prstGeom prst="rect">
            <a:avLst/>
          </a:prstGeom>
        </p:spPr>
      </p:pic>
      <p:pic>
        <p:nvPicPr>
          <p:cNvPr id="6" name="Рисунок 5" descr="река2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7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 accel="100000" fill="hold">
                                          <p:stCondLst>
                                            <p:cond delay="27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9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флаг россии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 descr="герб россии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14346" y="0"/>
            <a:ext cx="9572692" cy="6643710"/>
          </a:xfrm>
          <a:prstGeom prst="rect">
            <a:avLst/>
          </a:prstGeom>
        </p:spPr>
      </p:pic>
    </p:spTree>
  </p:cSld>
  <p:clrMapOvr>
    <a:masterClrMapping/>
  </p:clrMapOvr>
  <p:transition spd="slow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cene3d>
            <a:camera prst="obliqueBottomLeft"/>
            <a:lightRig rig="threePt" dir="t"/>
          </a:scene3d>
        </p:spPr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ГЕРБ  РОССИЙСКОЙ  ИМПЕРИИ</a:t>
            </a:r>
            <a:endParaRPr lang="ru-RU" sz="48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pic>
        <p:nvPicPr>
          <p:cNvPr id="3" name="Рисунок 2" descr="герб царский 2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56" y="1428736"/>
            <a:ext cx="5572164" cy="5114801"/>
          </a:xfrm>
          <a:prstGeom prst="rect">
            <a:avLst/>
          </a:prstGeom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герб Николая 2.gif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642910" y="0"/>
            <a:ext cx="7643867" cy="6000768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Рисунок 5" descr="царская семья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472" y="0"/>
            <a:ext cx="7728188" cy="6643710"/>
          </a:xfrm>
          <a:prstGeom prst="rect">
            <a:avLst/>
          </a:prstGeom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Державная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t="20243" b="20243"/>
          <a:stretch>
            <a:fillRect/>
          </a:stretch>
        </p:blipFill>
        <p:spPr>
          <a:xfrm>
            <a:off x="2366353" y="0"/>
            <a:ext cx="6777647" cy="49291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1149884"/>
          </a:xfrm>
        </p:spPr>
        <p:txBody>
          <a:bodyPr>
            <a:noAutofit/>
          </a:bodyPr>
          <a:lstStyle/>
          <a:p>
            <a:pPr algn="ctr"/>
            <a:r>
              <a:rPr lang="ru-RU" sz="3200" i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Божия матерь державная</a:t>
            </a:r>
            <a:endParaRPr lang="ru-RU" sz="3200" i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 spd="slow"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царский герб.png"/>
          <p:cNvPicPr>
            <a:picLocks noGrp="1" noChangeAspect="1"/>
          </p:cNvPicPr>
          <p:nvPr>
            <p:ph sz="quarter" idx="2"/>
          </p:nvPr>
        </p:nvPicPr>
        <p:blipFill>
          <a:blip r:embed="rId2"/>
          <a:stretch>
            <a:fillRect/>
          </a:stretch>
        </p:blipFill>
        <p:spPr>
          <a:xfrm>
            <a:off x="2425030" y="344477"/>
            <a:ext cx="4790176" cy="5197341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6040582"/>
            <a:ext cx="8610600" cy="603128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     Царь мученик                         </a:t>
            </a:r>
            <a:r>
              <a:rPr lang="ru-RU" sz="2800" dirty="0" smtClean="0">
                <a:solidFill>
                  <a:srgbClr val="00B0F0"/>
                </a:solidFill>
              </a:rPr>
              <a:t>царская  семья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Содержимое 7" descr="икона царская семья.jpg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5357818" y="857232"/>
            <a:ext cx="3519738" cy="5143536"/>
          </a:xfrm>
        </p:spPr>
      </p:pic>
      <p:pic>
        <p:nvPicPr>
          <p:cNvPr id="9" name="Рисунок 8" descr="Царь мученик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2592" y="857232"/>
            <a:ext cx="4247786" cy="5214974"/>
          </a:xfrm>
          <a:prstGeom prst="rect">
            <a:avLst/>
          </a:prstGeom>
        </p:spPr>
      </p:pic>
    </p:spTree>
  </p:cSld>
  <p:clrMapOvr>
    <a:masterClrMapping/>
  </p:clrMapOvr>
  <p:transition spd="slow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42852"/>
            <a:ext cx="8686800" cy="928694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rgbClr val="149C1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Краснодарский  край</a:t>
            </a:r>
            <a:endParaRPr lang="ru-RU" b="1" i="1" dirty="0">
              <a:solidFill>
                <a:srgbClr val="149C1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pic>
        <p:nvPicPr>
          <p:cNvPr id="4" name="Содержимое 3" descr="карта края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7158" y="1059628"/>
            <a:ext cx="8358246" cy="5763167"/>
          </a:xfrm>
        </p:spPr>
      </p:pic>
      <p:pic>
        <p:nvPicPr>
          <p:cNvPr id="5" name="Рисунок 4" descr="флаг краснодарский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969" y="857250"/>
            <a:ext cx="8802749" cy="59418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герб края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4414" y="0"/>
            <a:ext cx="678661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брюх район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7340" y="1714488"/>
            <a:ext cx="8986660" cy="454468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Брюховецкий  район</a:t>
            </a:r>
            <a:endParaRPr lang="ru-RU" i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pic>
        <p:nvPicPr>
          <p:cNvPr id="5" name="Рисунок 4" descr="герб района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4611" y="1320346"/>
            <a:ext cx="4077865" cy="5109050"/>
          </a:xfrm>
          <a:prstGeom prst="rect">
            <a:avLst/>
          </a:prstGeo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143</TotalTime>
  <Words>28</Words>
  <Application>Microsoft Office PowerPoint</Application>
  <PresentationFormat>Экран (4:3)</PresentationFormat>
  <Paragraphs>8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Трек</vt:lpstr>
      <vt:lpstr>СИМВОЛЫ ГОСУДАРСТВА  рОССИЙСКОГО</vt:lpstr>
      <vt:lpstr>Слайд 2</vt:lpstr>
      <vt:lpstr>Слайд 3</vt:lpstr>
      <vt:lpstr>ГЕРБ  РОССИЙСКОЙ  ИМПЕРИИ</vt:lpstr>
      <vt:lpstr>Слайд 5</vt:lpstr>
      <vt:lpstr>Божия матерь державная</vt:lpstr>
      <vt:lpstr>     Царь мученик                         царская  семья</vt:lpstr>
      <vt:lpstr>Краснодарский  край</vt:lpstr>
      <vt:lpstr>Брюховецкий  район</vt:lpstr>
      <vt:lpstr>Слайд 10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СИМВОЛЫ ГОСУДАРСТВА  рОССИЙСКОГО</dc:title>
  <dc:creator>lenovo</dc:creator>
  <cp:lastModifiedBy>lenovo</cp:lastModifiedBy>
  <cp:revision>28</cp:revision>
  <dcterms:created xsi:type="dcterms:W3CDTF">2013-06-04T10:44:18Z</dcterms:created>
  <dcterms:modified xsi:type="dcterms:W3CDTF">2013-06-04T13:07:54Z</dcterms:modified>
</cp:coreProperties>
</file>